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7AEB2B-EA75-450E-B0D1-63D15B52D5D8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B62BE-E3C2-4839-88AF-DC735F6CBA71}" v="6" dt="2019-02-28T18:04:03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Bencak" userId="2a1a4776-660f-4302-99f0-0e7c6ec71a4e" providerId="ADAL" clId="{164B62BE-E3C2-4839-88AF-DC735F6CBA71}"/>
    <pc:docChg chg="modSld">
      <pc:chgData name="Marko Bencak" userId="2a1a4776-660f-4302-99f0-0e7c6ec71a4e" providerId="ADAL" clId="{164B62BE-E3C2-4839-88AF-DC735F6CBA71}" dt="2019-02-28T18:18:45.026" v="11"/>
      <pc:docMkLst>
        <pc:docMk/>
      </pc:docMkLst>
      <pc:sldChg chg="setBg">
        <pc:chgData name="Marko Bencak" userId="2a1a4776-660f-4302-99f0-0e7c6ec71a4e" providerId="ADAL" clId="{164B62BE-E3C2-4839-88AF-DC735F6CBA71}" dt="2019-02-28T18:18:29.005" v="7"/>
        <pc:sldMkLst>
          <pc:docMk/>
          <pc:sldMk cId="2449751617" sldId="256"/>
        </pc:sldMkLst>
      </pc:sldChg>
      <pc:sldChg chg="setBg">
        <pc:chgData name="Marko Bencak" userId="2a1a4776-660f-4302-99f0-0e7c6ec71a4e" providerId="ADAL" clId="{164B62BE-E3C2-4839-88AF-DC735F6CBA71}" dt="2019-02-28T18:18:38.782" v="9"/>
        <pc:sldMkLst>
          <pc:docMk/>
          <pc:sldMk cId="911762990" sldId="257"/>
        </pc:sldMkLst>
      </pc:sldChg>
      <pc:sldChg chg="setBg">
        <pc:chgData name="Marko Bencak" userId="2a1a4776-660f-4302-99f0-0e7c6ec71a4e" providerId="ADAL" clId="{164B62BE-E3C2-4839-88AF-DC735F6CBA71}" dt="2019-02-28T18:18:45.026" v="11"/>
        <pc:sldMkLst>
          <pc:docMk/>
          <pc:sldMk cId="4018523972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DA48-D142-459F-B725-883AA09CA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8163"/>
            <a:ext cx="9144000" cy="2387600"/>
          </a:xfrm>
        </p:spPr>
        <p:txBody>
          <a:bodyPr anchor="b"/>
          <a:lstStyle>
            <a:lvl1pPr algn="ctr">
              <a:defRPr sz="6000">
                <a:latin typeface="Akko Std Medium" pitchFamily="50" charset="-18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2F308-7DBB-41CE-9832-198BF90F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5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kko Std Thin" pitchFamily="50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654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EC6A-60CA-4544-9D37-63CDCADA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36763-D6EC-4070-A7E6-023C7468C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434A-1116-4738-945A-008127BB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A72-A9ED-4C44-AA6F-085CA6035664}" type="datetimeFigureOut">
              <a:rPr lang="sl-SI" smtClean="0"/>
              <a:t>28. 02. 2019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C3BD-ACD0-432B-8D68-DE69B4D1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9F00F-CC27-4F56-93D1-952C6B0D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B82-8D89-44C8-8163-3909C96DED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77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D3402-88B8-4F25-83A9-E36FB10B9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4B7B1-361E-40B6-A631-F21A5C858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2F828-1E5A-4E87-9771-BB7D20A3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A72-A9ED-4C44-AA6F-085CA6035664}" type="datetimeFigureOut">
              <a:rPr lang="sl-SI" smtClean="0"/>
              <a:t>28. 02. 2019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FE872-1D9C-4F85-8354-A2A7B867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4DB87-3896-47E5-AF35-AB586510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B82-8D89-44C8-8163-3909C96DED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11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1BD7-011C-4D86-82FF-FB26BB73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33400"/>
            <a:ext cx="2305050" cy="19907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kko Std Medium" pitchFamily="50" charset="-18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CDF3-301F-4D6C-8E25-6BF20FB4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850" y="533400"/>
            <a:ext cx="8705850" cy="58483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84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F63B-0413-4BBC-A6B5-797631F1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03225"/>
            <a:ext cx="10521950" cy="558799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Akko Std Medium" pitchFamily="50" charset="-18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1404A6-4F13-4A99-A65E-FF6DEF578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838326"/>
            <a:ext cx="10890250" cy="41243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57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D1CF-939E-41D9-962B-EED65C9C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A31A-8A5F-4795-8FDB-3AC1565D1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9D941-C39B-4D19-AFBD-A84C02BBE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9301D-B7B0-40FC-80CC-7C9500D9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A72-A9ED-4C44-AA6F-085CA6035664}" type="datetimeFigureOut">
              <a:rPr lang="sl-SI" smtClean="0"/>
              <a:t>28. 02. 2019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7AEF0-170F-48C7-8671-8EAE118C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6690B-FD4B-44AE-B256-17765D1E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B82-8D89-44C8-8163-3909C96DED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276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8DF6-2B6A-4F8F-BD79-82981C33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094F8-F0DF-4E6C-A9A9-D038E646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CE365-F4EE-4709-808C-3357C8770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1E8F5-F5B6-4301-BC1E-592A7E7A8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0A1D6-EACF-4C66-BF57-3B9441F53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7AB4F-862E-4041-890E-72CF053E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A72-A9ED-4C44-AA6F-085CA6035664}" type="datetimeFigureOut">
              <a:rPr lang="sl-SI" smtClean="0"/>
              <a:t>28. 02. 2019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B306-82AD-40A4-9431-80D6D8E9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4E7F3-4B6C-42BA-A867-830BBB74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B82-8D89-44C8-8163-3909C96DED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543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CC3D-C1D3-4F9F-8454-B6FBBAF6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CF7DE-2C4A-4DA3-B351-83655825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A72-A9ED-4C44-AA6F-085CA6035664}" type="datetimeFigureOut">
              <a:rPr lang="sl-SI" smtClean="0"/>
              <a:t>28. 02. 2019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76681-9C36-4A74-97EE-D74E6696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93F57-8643-4AC3-918A-D06BD5EA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B82-8D89-44C8-8163-3909C96DED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150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02986-73D2-403B-A0DD-51725826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A72-A9ED-4C44-AA6F-085CA6035664}" type="datetimeFigureOut">
              <a:rPr lang="sl-SI" smtClean="0"/>
              <a:t>28. 02. 2019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4045D-63E1-4905-901D-EF34DF6B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EB98-595A-4FD0-9D0E-2ADC9356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B82-8D89-44C8-8163-3909C96DED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610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5A9C-B73B-4C39-BD32-6A0485D9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F42E5-A295-4082-AD8D-F81BE5497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BFC03-60EC-430D-9922-B5E8871A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D6123-7C5E-4DAA-AA8C-602B77DB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A72-A9ED-4C44-AA6F-085CA6035664}" type="datetimeFigureOut">
              <a:rPr lang="sl-SI" smtClean="0"/>
              <a:t>28. 02. 2019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58979-45FD-4284-997E-CDBBD899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D85CD-77F8-4AC6-9441-B8F67340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B82-8D89-44C8-8163-3909C96DED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634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0527-F5E5-47D5-82FE-49A2D0EF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7B4AE-950C-4180-9C58-EFD1686A4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A92EB-14BF-4A92-AA4A-37938B696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DF8C-0FC3-418B-BF93-ACB26EE5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A72-A9ED-4C44-AA6F-085CA6035664}" type="datetimeFigureOut">
              <a:rPr lang="sl-SI" smtClean="0"/>
              <a:t>28. 02. 2019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17DCB-5807-4E54-9AED-F148BD4D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0F7D-828E-49ED-BC2A-C9CB6574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B82-8D89-44C8-8163-3909C96DED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45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14500-9501-4FE9-9909-35325690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60FA2-E213-4D5B-9681-B0CBC347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15100-B9EF-4480-A8EE-2105FB465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CA72-A9ED-4C44-AA6F-085CA6035664}" type="datetimeFigureOut">
              <a:rPr lang="sl-SI" smtClean="0"/>
              <a:t>28. 02. 2019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CA81D-743F-4570-988E-B7DB309C7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B3BF9-C9B3-4442-AB92-69F38656E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AB82-8D89-44C8-8163-3909C96DED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80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5081B2-8BDC-487D-B39E-04FC8548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2137"/>
            <a:ext cx="9144000" cy="2387600"/>
          </a:xfrm>
        </p:spPr>
        <p:txBody>
          <a:bodyPr/>
          <a:lstStyle/>
          <a:p>
            <a:endParaRPr lang="sl-SI" dirty="0">
              <a:latin typeface="Akko Std Medium" pitchFamily="50" charset="-18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5D122D-3045-46F2-BCD2-F5E2F6A6C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7863"/>
            <a:ext cx="9144000" cy="1655762"/>
          </a:xfrm>
        </p:spPr>
        <p:txBody>
          <a:bodyPr/>
          <a:lstStyle/>
          <a:p>
            <a:endParaRPr lang="sl-SI" dirty="0">
              <a:latin typeface="Akko Std Thin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4975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1ACF77-5BDE-43A4-B7B6-42C3F64A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23875"/>
            <a:ext cx="2295525" cy="1885950"/>
          </a:xfrm>
        </p:spPr>
        <p:txBody>
          <a:bodyPr>
            <a:normAutofit/>
          </a:bodyPr>
          <a:lstStyle/>
          <a:p>
            <a:endParaRPr lang="sl-SI" sz="2400" dirty="0">
              <a:solidFill>
                <a:schemeClr val="bg1"/>
              </a:solidFill>
              <a:latin typeface="Akko Std Medium" pitchFamily="50" charset="-1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74F053-00D9-4810-B11A-655180C16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300" y="523876"/>
            <a:ext cx="8398329" cy="5764958"/>
          </a:xfrm>
        </p:spPr>
        <p:txBody>
          <a:bodyPr>
            <a:normAutofit/>
          </a:bodyPr>
          <a:lstStyle/>
          <a:p>
            <a:endParaRPr lang="sl-SI" sz="2400" dirty="0">
              <a:latin typeface="Akko Std Thin" pitchFamily="50" charset="-1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C7C0A8-0BF1-43F2-B9A1-3B263530C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2962275"/>
            <a:ext cx="2295525" cy="2495550"/>
          </a:xfrm>
        </p:spPr>
        <p:txBody>
          <a:bodyPr/>
          <a:lstStyle/>
          <a:p>
            <a:endParaRPr lang="sl-SI" dirty="0">
              <a:solidFill>
                <a:schemeClr val="bg1"/>
              </a:solidFill>
              <a:latin typeface="Akko Std Thin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1176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AC36EA-779D-4C70-820E-1200EFF4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03225"/>
            <a:ext cx="8934320" cy="55879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70670-6659-4C48-BDA5-3FEA37542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838326"/>
            <a:ext cx="10697806" cy="4124324"/>
          </a:xfrm>
        </p:spPr>
        <p:txBody>
          <a:bodyPr>
            <a:normAutofit/>
          </a:bodyPr>
          <a:lstStyle/>
          <a:p>
            <a:endParaRPr lang="sl-SI" sz="2400" dirty="0">
              <a:latin typeface="Akko Std Thin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18523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Akko Std Medium</vt:lpstr>
      <vt:lpstr>Akko Std Thin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Bencak</dc:creator>
  <cp:lastModifiedBy>Marko Bencak</cp:lastModifiedBy>
  <cp:revision>5</cp:revision>
  <dcterms:created xsi:type="dcterms:W3CDTF">2019-02-28T13:41:01Z</dcterms:created>
  <dcterms:modified xsi:type="dcterms:W3CDTF">2019-02-28T18:19:00Z</dcterms:modified>
</cp:coreProperties>
</file>